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16"/>
  </p:notesMasterIdLst>
  <p:sldIdLst>
    <p:sldId id="294" r:id="rId3"/>
    <p:sldId id="959" r:id="rId4"/>
    <p:sldId id="961" r:id="rId5"/>
    <p:sldId id="962" r:id="rId6"/>
    <p:sldId id="963" r:id="rId7"/>
    <p:sldId id="964" r:id="rId8"/>
    <p:sldId id="965" r:id="rId9"/>
    <p:sldId id="966" r:id="rId10"/>
    <p:sldId id="967" r:id="rId11"/>
    <p:sldId id="968" r:id="rId12"/>
    <p:sldId id="969" r:id="rId13"/>
    <p:sldId id="951" r:id="rId14"/>
    <p:sldId id="950" r:id="rId15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/>
  <p:cmAuthor id="2" name="Microsoft Office User" initials="MOU" lastIdx="13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B53B"/>
    <a:srgbClr val="0432FF"/>
    <a:srgbClr val="9437FF"/>
    <a:srgbClr val="00BAE8"/>
    <a:srgbClr val="FFD400"/>
    <a:srgbClr val="0AC200"/>
    <a:srgbClr val="F15A22"/>
    <a:srgbClr val="0000FF"/>
    <a:srgbClr val="FAFAFC"/>
    <a:srgbClr val="44C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3" autoAdjust="0"/>
    <p:restoredTop sz="82496" autoAdjust="0"/>
  </p:normalViewPr>
  <p:slideViewPr>
    <p:cSldViewPr snapToGrid="0">
      <p:cViewPr varScale="1">
        <p:scale>
          <a:sx n="87" d="100"/>
          <a:sy n="87" d="100"/>
        </p:scale>
        <p:origin x="282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2020/4/9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528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4745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433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5091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0996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9648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5358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4207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5984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7450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7385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7237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2020年4月9日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7B53B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2020/4/9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2020/4/9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07B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7B53B"/>
          </a:solidFill>
          <a:ln>
            <a:solidFill>
              <a:srgbClr val="07B53B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2020年4月9日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2020/4/9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2020/4/9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2020/4/9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2020/4/9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323843"/>
            <a:ext cx="9144000" cy="1080000"/>
          </a:xfrm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Hiroyuki Ito</a:t>
            </a:r>
          </a:p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 Corporation</a:t>
            </a:r>
            <a:endParaRPr lang="ja-JP" altLang="en-US" sz="320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sz="4800" b="1" u="sng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Everything from Scratch</a:t>
            </a:r>
            <a:br>
              <a:rPr lang="en-US" altLang="ja-JP" sz="3600" b="1" u="sng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 journey as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Software Engineer in Test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to improve "Testing"</a:t>
            </a:r>
            <a:endParaRPr kumimoji="1" lang="ja-JP" altLang="en-US" sz="36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Discussion! (5 min)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is the difficulty of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testing Microservices</a:t>
            </a: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68400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How We Solved It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Learning Session</a:t>
            </a:r>
          </a:p>
          <a:p>
            <a:pPr marL="1130300" lvl="1" indent="-1116013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Sebas Report</a:t>
            </a:r>
          </a:p>
        </p:txBody>
      </p:sp>
    </p:spTree>
    <p:extLst>
      <p:ext uri="{BB962C8B-B14F-4D97-AF65-F5344CB8AC3E}">
        <p14:creationId xmlns:p14="http://schemas.microsoft.com/office/powerpoint/2010/main" val="3371001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r>
              <a:rPr lang="en-US" altLang="ja-JP" sz="8000" b="1" dirty="0"/>
              <a:t>Conclusion</a:t>
            </a:r>
            <a:endParaRPr kumimoji="1" lang="ja-JP" altLang="en-US" sz="8000" b="1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52D54F1-C0CE-7842-932E-D9504B540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801" y="3617061"/>
            <a:ext cx="3103199" cy="32409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4209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0" lvl="1" indent="0" algn="ctr">
              <a:buNone/>
            </a:pP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皆さんに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適した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解決策を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皆さんの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手で！</a:t>
            </a:r>
            <a:endParaRPr kumimoji="1" lang="ja-JP" altLang="en-US" sz="8000" b="1">
              <a:solidFill>
                <a:schemeClr val="bg1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2933EDB-70E7-0D42-AF19-167DCBA73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600" y="4338000"/>
            <a:ext cx="2507400" cy="2520000"/>
          </a:xfrm>
          <a:prstGeom prst="rect">
            <a:avLst/>
          </a:prstGeom>
          <a:ln>
            <a:noFill/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E6D30441-CC79-5146-A595-72CE44C54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19200" cy="252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2853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/>
              <a:t>Agenda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16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Importance and how to get support and understanding from decision-makers and colleagues</a:t>
            </a:r>
            <a:endParaRPr lang="ja-JP" altLang="en-US" sz="16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16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Experiencing hardships with product development teams together is a key to proceed with activities</a:t>
            </a:r>
            <a:endParaRPr lang="ja-JP" altLang="en-US" sz="16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16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"Sebas Report": Our innovative solution example to tame the complexity of Microservices and reduce their outages</a:t>
            </a:r>
            <a:endParaRPr lang="ja-JP" altLang="en-US" sz="16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609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16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Importance and how to get support and understanding from decision-makers and colleagues</a:t>
            </a:r>
            <a:endParaRPr lang="ja-JP" altLang="en-US" sz="16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16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Experiencing hardships with product development teams together is a key to proceed with activities</a:t>
            </a:r>
            <a:endParaRPr lang="ja-JP" altLang="en-US" sz="16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16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"Sebas Report": Our innovative solution example to tame the complexity of Microservices and reduce their outages</a:t>
            </a:r>
            <a:endParaRPr lang="ja-JP" altLang="en-US" sz="16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300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Discussion! (5 min)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</a:t>
            </a: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blocks/blocked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 Automation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 your organization?</a:t>
            </a:r>
          </a:p>
        </p:txBody>
      </p:sp>
    </p:spTree>
    <p:extLst>
      <p:ext uri="{BB962C8B-B14F-4D97-AF65-F5344CB8AC3E}">
        <p14:creationId xmlns:p14="http://schemas.microsoft.com/office/powerpoint/2010/main" val="2065970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How We Solved It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Discovery</a:t>
            </a:r>
          </a:p>
          <a:p>
            <a:pPr marL="1130300" lvl="1" indent="-1116013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Giving Impacts</a:t>
            </a:r>
          </a:p>
        </p:txBody>
      </p:sp>
    </p:spTree>
    <p:extLst>
      <p:ext uri="{BB962C8B-B14F-4D97-AF65-F5344CB8AC3E}">
        <p14:creationId xmlns:p14="http://schemas.microsoft.com/office/powerpoint/2010/main" val="427317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16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Importance and how to get support and understanding from decision-makers and colleagues</a:t>
            </a:r>
            <a:endParaRPr lang="ja-JP" altLang="en-US" sz="16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16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Experiencing hardships with product development teams together is a key to proceed with activities</a:t>
            </a:r>
            <a:endParaRPr lang="ja-JP" altLang="en-US" sz="16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16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"Sebas Report": Our innovative solution example to tame the complexity of Microservices and reduce their outages</a:t>
            </a:r>
            <a:endParaRPr lang="ja-JP" altLang="en-US" sz="16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40929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Discussion! (5 min)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persuade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who stopped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writing test scripts?</a:t>
            </a:r>
          </a:p>
        </p:txBody>
      </p:sp>
    </p:spTree>
    <p:extLst>
      <p:ext uri="{BB962C8B-B14F-4D97-AF65-F5344CB8AC3E}">
        <p14:creationId xmlns:p14="http://schemas.microsoft.com/office/powerpoint/2010/main" val="42479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How We Solved It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7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Experiencing hardships with product development teams together is a key to proceed with activities</a:t>
            </a:r>
          </a:p>
          <a:p>
            <a:pPr marL="1130300" lvl="1" indent="-1116013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Karate Framework</a:t>
            </a:r>
          </a:p>
        </p:txBody>
      </p:sp>
    </p:spTree>
    <p:extLst>
      <p:ext uri="{BB962C8B-B14F-4D97-AF65-F5344CB8AC3E}">
        <p14:creationId xmlns:p14="http://schemas.microsoft.com/office/powerpoint/2010/main" val="1696237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16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Importance and how to get support and understanding from decision-makers and colleagues</a:t>
            </a:r>
            <a:endParaRPr lang="ja-JP" altLang="en-US" sz="16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16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Experiencing hardships with product development teams together is a key to proceed with activities</a:t>
            </a:r>
            <a:endParaRPr lang="ja-JP" altLang="en-US" sz="16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16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"Sebas Report": Our innovative solution example to tame the complexity of Microservices and reduce their outages</a:t>
            </a:r>
            <a:endParaRPr lang="ja-JP" altLang="en-US" sz="16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7078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4856</TotalTime>
  <Words>345</Words>
  <Application>Microsoft Macintosh PowerPoint</Application>
  <PresentationFormat>画面に合わせる (4:3)</PresentationFormat>
  <Paragraphs>62</Paragraphs>
  <Slides>13</Slides>
  <Notes>13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13</vt:i4>
      </vt:variant>
    </vt:vector>
  </HeadingPairs>
  <TitlesOfParts>
    <vt:vector size="21" baseType="lpstr">
      <vt:lpstr>HGPｺﾞｼｯｸE</vt:lpstr>
      <vt:lpstr>Hiragino Kaku Gothic ProN W6</vt:lpstr>
      <vt:lpstr>ＭＳ Ｐゴシック</vt:lpstr>
      <vt:lpstr>ヒラギノ角ゴ ProN W6</vt:lpstr>
      <vt:lpstr>Arial</vt:lpstr>
      <vt:lpstr>Calibri</vt:lpstr>
      <vt:lpstr>Office テーマ</vt:lpstr>
      <vt:lpstr>1_Office テーマ</vt:lpstr>
      <vt:lpstr>Everything from Scratch  A journey as Software Engineer in Test to improve "Testing"</vt:lpstr>
      <vt:lpstr>Agenda</vt:lpstr>
      <vt:lpstr>PowerPoint プレゼンテーション</vt:lpstr>
      <vt:lpstr>Discussion! (5 min)</vt:lpstr>
      <vt:lpstr>How We Solved It</vt:lpstr>
      <vt:lpstr>PowerPoint プレゼンテーション</vt:lpstr>
      <vt:lpstr>Discussion! (5 min)</vt:lpstr>
      <vt:lpstr>How We Solved It</vt:lpstr>
      <vt:lpstr>PowerPoint プレゼンテーション</vt:lpstr>
      <vt:lpstr>Discussion! (5 min)</vt:lpstr>
      <vt:lpstr>How We Solved It</vt:lpstr>
      <vt:lpstr>Conclusion</vt:lpstr>
      <vt:lpstr>皆さんに 適した 解決策を 皆さんの 手で！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User</cp:lastModifiedBy>
  <cp:revision>7752</cp:revision>
  <cp:lastPrinted>2019-12-11T06:41:24Z</cp:lastPrinted>
  <dcterms:created xsi:type="dcterms:W3CDTF">2016-11-21T06:16:44Z</dcterms:created>
  <dcterms:modified xsi:type="dcterms:W3CDTF">2020-04-09T07:58:27Z</dcterms:modified>
</cp:coreProperties>
</file>